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309" r:id="rId2"/>
    <p:sldId id="308" r:id="rId3"/>
    <p:sldId id="310" r:id="rId10"/>
    <p:sldId id="311" r:id="rId11"/>
    <p:sldId id="312" r:id="rId12"/>
    <p:sldId id="313" r:id="rId13"/>
    <p:sldId id="314" r:id="rId14"/>
    <p:sldId id="315" r:id="rId15"/>
    <p:sldId id="316" r:id="rId16"/>
  </p:sldIdLst>
  <p:sldSz cx="9144000" cy="5143500" type="screen16x9"/>
  <p:notesSz cx="6797675" cy="9928225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251">
          <p15:clr>
            <a:srgbClr val="A4A3A4"/>
          </p15:clr>
        </p15:guide>
        <p15:guide id="4" orient="horz" pos="1620">
          <p15:clr>
            <a:srgbClr val="A4A3A4"/>
          </p15:clr>
        </p15:guide>
        <p15:guide id="5" orient="horz" pos="168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D6D"/>
    <a:srgbClr val="E6B9B8"/>
    <a:srgbClr val="FCABA2"/>
    <a:srgbClr val="F6F6F6"/>
    <a:srgbClr val="FF3300"/>
    <a:srgbClr val="D7E4BD"/>
    <a:srgbClr val="B9CDE5"/>
    <a:srgbClr val="C3D69B"/>
    <a:srgbClr val="BBCFD2"/>
    <a:srgbClr val="4E7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27" autoAdjust="0"/>
    <p:restoredTop sz="93632" autoAdjust="0"/>
  </p:normalViewPr>
  <p:slideViewPr>
    <p:cSldViewPr>
      <p:cViewPr varScale="1">
        <p:scale>
          <a:sx n="116" d="100"/>
          <a:sy n="116" d="100"/>
        </p:scale>
        <p:origin x="384" y="77"/>
      </p:cViewPr>
      <p:guideLst>
        <p:guide orient="horz" pos="2160"/>
        <p:guide pos="2880"/>
        <p:guide orient="horz" pos="2251"/>
        <p:guide orient="horz" pos="1620"/>
        <p:guide orient="horz" pos="16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1" d="100"/>
          <a:sy n="61" d="100"/>
        </p:scale>
        <p:origin x="3182" y="67"/>
      </p:cViewPr>
      <p:guideLst/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5CCA089C-C2F2-4246-8E29-2EC0CCAD2A7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5EB1A01-A9AD-4160-BB2C-472000F774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583AA9-EDAA-4E31-BA81-6E77FA298360}" type="datetimeFigureOut">
              <a:rPr lang="ru-RU" smtClean="0"/>
              <a:t>10.06.2025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F9F3647-92D0-4340-8E9A-B21ED4511DD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8E8FE05-5D84-41E2-9CD4-8AD8FD5533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9A9F02-E17F-4845-8E00-381BF3A6268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83228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73997E-32E7-4133-A34A-7C9E2A29A099}" type="datetimeFigureOut">
              <a:rPr lang="ru-RU" smtClean="0"/>
              <a:t>10.06.2025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450" y="4778375"/>
            <a:ext cx="5438775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49688" y="9429750"/>
            <a:ext cx="2946400" cy="4984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B9F100-2204-4D9F-9D16-238D7D7056A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387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0C4E532-C156-4C0E-8BA7-570C0D22AB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17847" y="2863747"/>
            <a:ext cx="7772400" cy="1102519"/>
          </a:xfrm>
        </p:spPr>
        <p:txBody>
          <a:bodyPr>
            <a:normAutofit/>
          </a:bodyPr>
          <a:lstStyle>
            <a:lvl1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403647" y="4000231"/>
            <a:ext cx="6400800" cy="76703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dirty="0"/>
              <a:t>Образец подзаголовка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987CEAE-9F01-44AE-9347-0C60EC8B22F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8010" y="489469"/>
            <a:ext cx="2232075" cy="253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96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3982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2333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одержимое 1"/>
          <p:cNvSpPr>
            <a:spLocks noGrp="1"/>
          </p:cNvSpPr>
          <p:nvPr>
            <p:ph/>
          </p:nvPr>
        </p:nvSpPr>
        <p:spPr>
          <a:xfrm>
            <a:off x="457200" y="205979"/>
            <a:ext cx="8229600" cy="438864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Уч. № 21/90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Уч. № 21/90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A704B5-F725-4057-94C6-40E02D342353}" type="slidenum">
              <a:rPr lang="ru-RU" altLang="ru-RU"/>
              <a:pPr>
                <a:defRPr/>
              </a:pPr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20253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0ADEDB-EF72-40A9-B481-13D9DEEAC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4C5A09C-8A22-43A7-8CA3-5E8CF3B03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3B6B5C0-0F23-4081-A042-41CB7977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42A13B9F-1FBD-4033-9CA4-3E502D9E0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872F415A-CF60-41D2-B508-7E91BA3C04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43438" y="1203326"/>
            <a:ext cx="4043362" cy="3455988"/>
          </a:xfrm>
        </p:spPr>
        <p:txBody>
          <a:bodyPr/>
          <a:lstStyle/>
          <a:p>
            <a:endParaRPr lang="ru-RU"/>
          </a:p>
        </p:txBody>
      </p:sp>
      <p:sp>
        <p:nvSpPr>
          <p:cNvPr id="11" name="Объект 10">
            <a:extLst>
              <a:ext uri="{FF2B5EF4-FFF2-40B4-BE49-F238E27FC236}">
                <a16:creationId xmlns:a16="http://schemas.microsoft.com/office/drawing/2014/main" id="{F234DC8A-54B3-4724-9C8B-8CA348279868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57200" y="1203326"/>
            <a:ext cx="4043362" cy="3384648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517375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778436"/>
            <a:ext cx="3898776" cy="3816187"/>
          </a:xfrm>
        </p:spPr>
        <p:txBody>
          <a:bodyPr>
            <a:normAutofit/>
          </a:bodyPr>
          <a:lstStyle>
            <a:lvl1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8" name="Рисунок 7">
            <a:extLst>
              <a:ext uri="{FF2B5EF4-FFF2-40B4-BE49-F238E27FC236}">
                <a16:creationId xmlns:a16="http://schemas.microsoft.com/office/drawing/2014/main" id="{A7867A82-E50E-41DF-B8C1-D49BB5F1A9C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16463" y="778436"/>
            <a:ext cx="3970337" cy="3816187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31DFD7C4-9525-46DC-A3BE-C3D106C9A5B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3578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7" y="102393"/>
            <a:ext cx="7607251" cy="36368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92A24CA-DE16-4B25-82D6-28FF405CC6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016"/>
            <a:ext cx="494631" cy="544510"/>
          </a:xfrm>
          <a:prstGeom prst="rect">
            <a:avLst/>
          </a:prstGeom>
        </p:spPr>
      </p:pic>
      <p:sp>
        <p:nvSpPr>
          <p:cNvPr id="9" name="Oval 4" descr="Пергамент">
            <a:extLst>
              <a:ext uri="{FF2B5EF4-FFF2-40B4-BE49-F238E27FC236}">
                <a16:creationId xmlns:a16="http://schemas.microsoft.com/office/drawing/2014/main" id="{49095DAE-DD08-45EB-81C8-5C8DB42AABC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553134" y="50873"/>
            <a:ext cx="475871" cy="466725"/>
          </a:xfrm>
          <a:prstGeom prst="ellipse">
            <a:avLst/>
          </a:prstGeom>
          <a:blipFill dpi="0" rotWithShape="0">
            <a:blip r:embed="rId4" cstate="print"/>
            <a:srcRect/>
            <a:tile tx="0" ty="0" sx="100000" sy="100000" flip="none" algn="tl"/>
          </a:blipFill>
          <a:ln w="9525" algn="ctr">
            <a:solidFill>
              <a:srgbClr val="FFCCCC"/>
            </a:solidFill>
            <a:round/>
            <a:headEnd/>
            <a:tailEnd/>
          </a:ln>
        </p:spPr>
        <p:txBody>
          <a:bodyPr wrap="none" lIns="110896" tIns="55451" rIns="110896" bIns="55451" anchor="ctr"/>
          <a:lstStyle/>
          <a:p>
            <a:pPr algn="ctr" defTabSz="1109118">
              <a:defRPr/>
            </a:pPr>
            <a:endParaRPr lang="ru-RU" sz="2800" b="1" dirty="0">
              <a:solidFill>
                <a:srgbClr val="99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Номер слайда 6">
            <a:extLst>
              <a:ext uri="{FF2B5EF4-FFF2-40B4-BE49-F238E27FC236}">
                <a16:creationId xmlns:a16="http://schemas.microsoft.com/office/drawing/2014/main" id="{2A7A01AF-BA00-4004-A8E7-9860C4C6872B}"/>
              </a:ext>
            </a:extLst>
          </p:cNvPr>
          <p:cNvSpPr txBox="1">
            <a:spLocks/>
          </p:cNvSpPr>
          <p:nvPr userDrawn="1"/>
        </p:nvSpPr>
        <p:spPr>
          <a:xfrm>
            <a:off x="8553133" y="136038"/>
            <a:ext cx="47587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33088DCC-FAB5-4567-866B-664BA667BB86}" type="slidenum">
              <a:rPr lang="ru-RU" sz="2000" b="1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ru-RU" sz="20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498444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DA0D36A-6434-452B-9189-E4138A539A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5C581A9-DE68-4C12-8F3A-2F80C63370F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3578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913DBCA1-EF79-48FE-8BD5-BB45FA0B469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1016"/>
            <a:ext cx="494631" cy="54451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7494FB4-64EA-436D-A4B3-1D859427BBF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053" y="1203598"/>
            <a:ext cx="1961894" cy="2232248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AB069D8-B6AC-4672-AEFE-A03F721656DA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761" y="3291830"/>
            <a:ext cx="7772475" cy="111391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270A293-E857-4CB5-9800-2774D7C52B48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774" y="38787"/>
            <a:ext cx="4228448" cy="534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71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8133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5634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989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8616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6007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ru-RU"/>
              <a:t>Уч. № 21/90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9878678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Уч. № 21/90</a:t>
            </a: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u-RU"/>
              <a:t>Уч. № 21/90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88DCC-FAB5-4567-866B-664BA667BB8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813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67F732-2992-4A91-ADE2-0F6DB9C0EE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Космодромы России</a:t>
            </a:r>
          </a:p>
        </p:txBody>
      </p:sp>
    </p:spTree>
    <p:extLst>
      <p:ext uri="{BB962C8B-B14F-4D97-AF65-F5344CB8AC3E}">
        <p14:creationId xmlns:p14="http://schemas.microsoft.com/office/powerpoint/2010/main" val="2390860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0060426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Космодром Байконур, расположенный в Казахстане, является старейшим и наиболее известным космодромом России. Основанный в 1955 году, он стал местом запуска первого искусственного спутника Земли и первого человека в космос — Юрия Гагарина. Сегодня Байконур продолжает играть ключевую роль в российской космонавтике, обеспечивая запуски пилотируемых миссий на Международную космическую станцию. Несмотря на то, что космодром находится на территории Казахстана, Россия арендует его до 2050 года.</a:t>
            </a:r>
          </a:p>
        </p:txBody>
      </p:sp>
      <p:pic>
        <p:nvPicPr>
          <p:cNvPr id="3" name="Picture Placeholder 2" descr="slide_0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Космодром Байконур: История и значение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Космодром Восточный, расположенный в Амурской области, был создан в 2010 году как альтернатива Байконуру. Он стал первым российским космодромом на территории страны после распада СССР. Восточный предназначен для запусков как пилотируемых, так и грузовых космических аппаратов. Первый запуск с этого космодрома состоялся в 2016 году, и он продолжает развиваться, чтобы стать основным местом для российских космических миссий в будущем.</a:t>
            </a:r>
          </a:p>
        </p:txBody>
      </p:sp>
      <p:pic>
        <p:nvPicPr>
          <p:cNvPr id="3" name="Picture Placeholder 2" descr="slide_1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Космодром Восточный: Новый рубеж в космосе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Космодром Плесецк, расположенный в Архангельской области, является одним из старейших действующих космодромов России. Он был основан в 1957 году и известен своими запусками военных и научных спутников. Плесецк также является единственным российским космодромом, с которого осуществляются запуски в полярные орбиты. Его стратегическое расположение в северной части России делает его важным для обеспечения национальной безопасности.</a:t>
            </a:r>
          </a:p>
        </p:txBody>
      </p:sp>
      <p:pic>
        <p:nvPicPr>
          <p:cNvPr id="3" name="Picture Placeholder 2" descr="slide_2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Космодром Плесецк: Секретный центр запусков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Космодром Свободный, расположенный в Амурской области, был задуман как дополнение к космодрому Восточный. Он находится в стадии строительства и планируется для запусков легких и средних ракет-носителей. Свободный имеет потенциал стать важным центром для коммерческих запусков, так как его географическое положение позволяет запускать спутники на геостационарную орбиту с минимальными затратами топлива. Проект активно развивается, и первые запуски ожидаются в ближайшие годы.</a:t>
            </a:r>
          </a:p>
        </p:txBody>
      </p:sp>
      <p:pic>
        <p:nvPicPr>
          <p:cNvPr id="3" name="Picture Placeholder 2" descr="slide_3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Космодром Свободный: Потенциал для будущих миссий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Космодром Ясный, расположенный в Оренбургской области, был создан специально для запусков малых спутников. Он использует уникальную технологию запуска ракет-носителей с воздушной платформы, что позволяет значительно снизить стоимость и повысить гибкость запусков. Проект Ясного является частью стратегии России по развитию коммерческой космонавтики и привлечению частных инвесторов в эту сферу.</a:t>
            </a:r>
          </a:p>
        </p:txBody>
      </p:sp>
      <p:pic>
        <p:nvPicPr>
          <p:cNvPr id="3" name="Picture Placeholder 2" descr="slide_4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Космодром Ясный: Уникальный проект для малых спутников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t>Российские космодромы продолжают развиваться, внедряя новые технологии и инновации. В будущем планируется модернизация существующих космодромов и создание новых, чтобы удовлетворить растущий спрос на запуски спутников и пилотируемых миссий. Особое внимание уделяется развитию экологически чистых технологий запуска и снижению стоимости космических миссий. Это позволит России сохранить свои позиции в глобальной космической индустрии и укрепить сотрудничество с международными партнерами.</a:t>
            </a:r>
          </a:p>
        </p:txBody>
      </p:sp>
      <p:pic>
        <p:nvPicPr>
          <p:cNvPr id="3" name="Picture Placeholder 2" descr="slide_5.png"/>
          <p:cNvPicPr>
            <a:picLocks noGrp="1" noChangeAspect="1"/>
          </p:cNvPicPr>
          <p:nvPr>
            <p:ph type="pic" idx="13" sz="quarter"/>
          </p:nvPr>
        </p:nvPicPr>
        <p:blipFill>
          <a:blip r:embed="rId2"/>
          <a:srcRect t="1941" b="1941"/>
          <a:stretch>
            <a:fillRect/>
          </a:stretch>
        </p:blipFill>
        <p:spPr/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Будущее российских космодромов: Инновации и развитие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8228</TotalTime>
  <Words>0</Words>
  <Application>Microsoft Office PowerPoint</Application>
  <PresentationFormat>Экран (16:9)</PresentationFormat>
  <Paragraphs>0</Paragraphs>
  <Slides>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5" baseType="lpstr">
      <vt:lpstr>Arial</vt:lpstr>
      <vt:lpstr>Calibri</vt:lpstr>
      <vt:lpstr>Тема Office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й</dc:creator>
  <cp:lastModifiedBy>Дмитрий Поляков</cp:lastModifiedBy>
  <cp:revision>424</cp:revision>
  <cp:lastPrinted>2025-01-24T12:17:43Z</cp:lastPrinted>
  <dcterms:created xsi:type="dcterms:W3CDTF">2020-11-23T06:09:10Z</dcterms:created>
  <dcterms:modified xsi:type="dcterms:W3CDTF">2025-06-10T06:56:02Z</dcterms:modified>
</cp:coreProperties>
</file>